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258" r:id="rId2"/>
  </p:sldIdLst>
  <p:sldSz cx="10801350" cy="61214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7" d="100"/>
          <a:sy n="87" d="100"/>
        </p:scale>
        <p:origin x="806" y="77"/>
      </p:cViewPr>
      <p:guideLst>
        <p:guide orient="horz" pos="1928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D4136-9581-4E9A-8C69-75F552DEF0B2}" type="datetimeFigureOut">
              <a:rPr lang="tr-TR" smtClean="0"/>
              <a:t>10.05.2021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119C9-2A12-419D-8B97-9511979D25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89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3096419" y="324396"/>
            <a:ext cx="7128792" cy="194421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Title</a:t>
            </a:r>
            <a:r>
              <a:rPr lang="tr-TR" dirty="0"/>
              <a:t> of </a:t>
            </a:r>
            <a:r>
              <a:rPr lang="tr-TR" dirty="0" err="1"/>
              <a:t>Study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3112378" y="2970510"/>
            <a:ext cx="7112833" cy="26104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Palatino Linotyp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2,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…,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endParaRPr lang="tr-TR" dirty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3096419" y="262865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 userDrawn="1"/>
        </p:nvCxnSpPr>
        <p:spPr>
          <a:xfrm>
            <a:off x="3096419" y="10837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>
            <a:off x="3096419" y="586901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9" y="0"/>
            <a:ext cx="2875177" cy="607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4290" y="244475"/>
            <a:ext cx="7488833" cy="9217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Palatino Linotype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750" y="1428750"/>
            <a:ext cx="9721850" cy="4040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7740650" y="5673725"/>
            <a:ext cx="2520950" cy="325438"/>
          </a:xfrm>
          <a:prstGeom prst="rect">
            <a:avLst/>
          </a:prstGeom>
        </p:spPr>
        <p:txBody>
          <a:bodyPr/>
          <a:lstStyle/>
          <a:p>
            <a:fld id="{7755228F-E0B1-4786-A204-11B7B95CC640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0" y="26031"/>
            <a:ext cx="10427324" cy="6043661"/>
            <a:chOff x="0" y="26031"/>
            <a:chExt cx="10427324" cy="6043661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031"/>
              <a:ext cx="1944291" cy="1140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Düz Bağlayıcı 8"/>
            <p:cNvCxnSpPr/>
            <p:nvPr userDrawn="1"/>
          </p:nvCxnSpPr>
          <p:spPr>
            <a:xfrm>
              <a:off x="432123" y="1260500"/>
              <a:ext cx="9937104" cy="0"/>
            </a:xfrm>
            <a:prstGeom prst="line">
              <a:avLst/>
            </a:prstGeom>
            <a:ln w="57150">
              <a:solidFill>
                <a:srgbClr val="00B0F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  <a:reflection blurRad="6350" stA="50000" endA="300" endPos="55000" dir="5400000" sy="-100000" algn="bl" rotWithShape="0"/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pic>
          <p:nvPicPr>
            <p:cNvPr id="11" name="Picture 6" descr="Ä°lgili resim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220" y="5587766"/>
              <a:ext cx="481925" cy="48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Düz Bağlayıcı 11"/>
            <p:cNvCxnSpPr/>
            <p:nvPr userDrawn="1"/>
          </p:nvCxnSpPr>
          <p:spPr>
            <a:xfrm>
              <a:off x="490220" y="5508972"/>
              <a:ext cx="9937104" cy="0"/>
            </a:xfrm>
            <a:prstGeom prst="line">
              <a:avLst/>
            </a:prstGeom>
            <a:ln w="57150">
              <a:solidFill>
                <a:srgbClr val="00B0F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  <a:reflection blurRad="6350" stA="50000" endA="300" endPos="55000" dir="5400000" sy="-100000" algn="bl" rotWithShape="0"/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İçerik Yer Tutucusu 2"/>
          <p:cNvSpPr>
            <a:spLocks noGrp="1"/>
          </p:cNvSpPr>
          <p:nvPr>
            <p:ph idx="13" hasCustomPrompt="1"/>
          </p:nvPr>
        </p:nvSpPr>
        <p:spPr>
          <a:xfrm>
            <a:off x="1296219" y="5648709"/>
            <a:ext cx="6192688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 b="1" i="0">
                <a:effectLst/>
                <a:latin typeface="Palatino Linotype" pitchFamily="18" charset="0"/>
              </a:defRPr>
            </a:lvl1pPr>
            <a:lvl2pPr>
              <a:defRPr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2pPr>
            <a:lvl3pPr>
              <a:defRPr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3pPr>
            <a:lvl4pPr>
              <a:defRPr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4pPr>
            <a:lvl5pPr>
              <a:defRPr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defRPr>
            </a:lvl5pPr>
          </a:lstStyle>
          <a:p>
            <a:pPr lvl="0" algn="l"/>
            <a:r>
              <a:rPr lang="en-US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and Surname of the Presenter:</a:t>
            </a:r>
            <a:endParaRPr lang="tr-TR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4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539750" y="5673725"/>
            <a:ext cx="2520950" cy="325438"/>
          </a:xfrm>
          <a:prstGeom prst="rect">
            <a:avLst/>
          </a:prstGeom>
        </p:spPr>
        <p:txBody>
          <a:bodyPr/>
          <a:lstStyle/>
          <a:p>
            <a:fld id="{493F7EB2-3039-4984-8E43-D5A260022B8A}" type="datetimeFigureOut">
              <a:rPr lang="tr-TR" smtClean="0"/>
              <a:t>10.05.2021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5588318" y="5799455"/>
            <a:ext cx="3419475" cy="325438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740650" y="5673725"/>
            <a:ext cx="2520950" cy="325438"/>
          </a:xfrm>
          <a:prstGeom prst="rect">
            <a:avLst/>
          </a:prstGeom>
        </p:spPr>
        <p:txBody>
          <a:bodyPr/>
          <a:lstStyle/>
          <a:p>
            <a:fld id="{7755228F-E0B1-4786-A204-11B7B95CC6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20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 txBox="1">
            <a:spLocks/>
          </p:cNvSpPr>
          <p:nvPr userDrawn="1"/>
        </p:nvSpPr>
        <p:spPr>
          <a:xfrm>
            <a:off x="3096419" y="324396"/>
            <a:ext cx="7128792" cy="19442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Click to Add Title of Study</a:t>
            </a:r>
            <a:endParaRPr lang="tr-TR" dirty="0"/>
          </a:p>
        </p:txBody>
      </p:sp>
      <p:sp>
        <p:nvSpPr>
          <p:cNvPr id="14" name="Alt Başlık 2"/>
          <p:cNvSpPr txBox="1">
            <a:spLocks/>
          </p:cNvSpPr>
          <p:nvPr userDrawn="1"/>
        </p:nvSpPr>
        <p:spPr>
          <a:xfrm>
            <a:off x="3112378" y="2970510"/>
            <a:ext cx="7112833" cy="26104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endParaRPr lang="tr-TR" dirty="0"/>
          </a:p>
          <a:p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2,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endParaRPr lang="tr-TR" dirty="0"/>
          </a:p>
          <a:p>
            <a:r>
              <a:rPr lang="tr-TR" dirty="0"/>
              <a:t>Author Name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…, </a:t>
            </a:r>
            <a:r>
              <a:rPr lang="tr-TR" dirty="0" err="1"/>
              <a:t>Institution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E-mail</a:t>
            </a:r>
          </a:p>
          <a:p>
            <a:endParaRPr lang="tr-TR" dirty="0"/>
          </a:p>
          <a:p>
            <a:endParaRPr lang="tr-TR" dirty="0"/>
          </a:p>
        </p:txBody>
      </p:sp>
      <p:cxnSp>
        <p:nvCxnSpPr>
          <p:cNvPr id="16" name="Düz Bağlayıcı 15"/>
          <p:cNvCxnSpPr/>
          <p:nvPr userDrawn="1"/>
        </p:nvCxnSpPr>
        <p:spPr>
          <a:xfrm>
            <a:off x="3096419" y="262865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 userDrawn="1"/>
        </p:nvCxnSpPr>
        <p:spPr>
          <a:xfrm>
            <a:off x="3096419" y="10837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 userDrawn="1"/>
        </p:nvCxnSpPr>
        <p:spPr>
          <a:xfrm>
            <a:off x="3096419" y="5869012"/>
            <a:ext cx="7128792" cy="0"/>
          </a:xfrm>
          <a:prstGeom prst="line">
            <a:avLst/>
          </a:prstGeom>
          <a:ln w="57150">
            <a:solidFill>
              <a:srgbClr val="00B0F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07" y="0"/>
            <a:ext cx="2875178" cy="607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6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080833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Özel Tasarım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pc</cp:lastModifiedBy>
  <cp:revision>22</cp:revision>
  <dcterms:created xsi:type="dcterms:W3CDTF">2018-06-18T13:38:48Z</dcterms:created>
  <dcterms:modified xsi:type="dcterms:W3CDTF">2021-05-09T21:49:36Z</dcterms:modified>
</cp:coreProperties>
</file>